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298" r:id="rId47"/>
    <p:sldId id="302" r:id="rId48"/>
    <p:sldId id="303" r:id="rId49"/>
    <p:sldId id="304" r:id="rId50"/>
    <p:sldId id="305" r:id="rId51"/>
    <p:sldId id="307" r:id="rId52"/>
    <p:sldId id="308" r:id="rId53"/>
    <p:sldId id="306" r:id="rId54"/>
    <p:sldId id="309" r:id="rId55"/>
    <p:sldId id="310" r:id="rId56"/>
    <p:sldId id="313" r:id="rId57"/>
    <p:sldId id="314" r:id="rId58"/>
    <p:sldId id="315" r:id="rId59"/>
    <p:sldId id="311" r:id="rId60"/>
    <p:sldId id="312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2436" y="-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FE9FF7D-AC4B-6E15-F151-4E79FF58A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3BB059F-F376-EB0E-AFE0-4B122EBCF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AB37588-FA8E-2832-735B-98CEFECD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0E11737-6D2C-7B17-D00B-422D4BE7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936D62B-7BD6-FA17-544F-87B5B9B8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74051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5D1EF0-846A-9A92-FE28-1C6B95678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5A437D2-8375-1114-D7AF-A99137CCB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FD73A26-7EAB-FC2B-91AE-136B5B6B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3AD2CD6-4B84-7A89-13CA-76B0A630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2D57945-4450-071F-EC5A-137FEF3B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03092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0297FECA-1BEE-7940-4947-F5F0A0057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5FD46F5-56C5-FB95-3C1B-E232422E0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2128DFB-CB6F-5366-90E7-A9258750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41879E8-8506-9157-7CD8-436CB665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7C0C377-DEC5-720F-8278-55D3DB2B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37550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F09FB1D-037A-BB07-4B83-CC2C0E31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57B31BF-26C0-76A2-082B-16E771DB7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C897E63-B936-9EA8-3A2F-E1E52273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260260D-DA97-00A4-47AA-20872556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1D19EBE-A3F5-37B7-8C74-2652C95D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80756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84B3B5-FDB3-9E31-41C8-C1800197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5D8A976-ED25-932D-EB35-DCA5F86A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00C40DC-49DC-7ABB-3DC4-25B7381D2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64CEC5-4ED5-8B65-3363-6630624C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4F2963C-A97B-7540-652A-9AE0A4CC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53707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3AA476-1786-1BA9-C416-3968D686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AEF91AE-7B6D-0DF6-4D89-F327253FB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7C50FE0-0245-577B-5F96-ECF185BBE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5B9D1B8-E497-F84F-8245-9E56E32D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D8C2567-1D0D-D414-D99F-3D26EB0D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2CAE14C-E56C-7B74-21E6-843C4C17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82910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2891015-68A0-5EEA-463F-563F79B0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3AF0176-ECFE-CD18-7558-FB9A0F9B6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8FA91A9-1C78-0029-20C3-014F8B2B3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5D317AB3-EB89-9E40-FE05-A20B522CF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1EDC50B-6EE7-C30E-7092-7AC34C283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6FF85E5-0E36-056C-A519-6AC41134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5CA02556-1AE6-E189-95C7-82E64021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34F48D8-E47A-65FA-7BAA-16B9035F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85362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124CB35-5E5F-DBC3-698F-24CA904D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4DA5CCB0-D029-4260-EDB8-C490CDCC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AFA9155-A50A-A10D-EC6F-7DB046CF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30E7A097-C9FF-863D-DCB2-06299342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35044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AE83A41-81B8-F620-94FE-593CEF13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CC16C16-05BC-67F5-C8F6-01A1DC78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5E0A2817-7535-0E3C-3498-92264764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62378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D978D82-DA8E-9C5B-241E-CF7BCA25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938A26A-4E14-6565-DF71-95C2B6F71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B154017B-220D-E5C3-377A-B0FB42234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985D8D5-ACED-9B47-E0ED-D3617C56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10442F9-6AD3-C44F-B834-801D1323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5691064-F7F3-4C07-2D25-3EB6C405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98084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A19959B-8369-879F-FCC5-EDDAA3CF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B2734DA-4581-2E1F-FEF7-1A38C58AE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7AF8ADE-6E97-2692-77B7-F1EE64BA5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9A73B3B-7AFD-43CC-7E97-5A108490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6FC959B-53C5-4D4D-524F-18A2F5259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79E8813-6E98-31CC-C04A-7D14B0CF5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27247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239BF06-02F0-F1EE-DF9A-4EC109F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411F452-3F61-99C1-B3C1-3132C224A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9F934BB-80B4-E170-55F2-222FC52AE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6707-48F9-4213-898B-58201382C460}" type="datetimeFigureOut">
              <a:rPr lang="es-CL" smtClean="0"/>
              <a:pPr/>
              <a:t>08-08-2022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41FEB2A-141F-2399-CC15-7F8ABF962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4A9C25C-8794-A091-4FAA-387E03C94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8001-36B3-43B8-A1C4-DCE5ABF71FC2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47514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="" xmlns:a16="http://schemas.microsoft.com/office/drawing/2014/main" id="{3CD74CB6-1901-6672-A86F-5CD8D7BB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50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de la pantalla de un computador&#10;&#10;Descripción generada automáticamente con confianza media">
            <a:extLst>
              <a:ext uri="{FF2B5EF4-FFF2-40B4-BE49-F238E27FC236}">
                <a16:creationId xmlns="" xmlns:a16="http://schemas.microsoft.com/office/drawing/2014/main" id="{E42B2A00-CDCD-5675-8144-3B403DDE6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" b="48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763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="" xmlns:a16="http://schemas.microsoft.com/office/drawing/2014/main" id="{45660D99-6527-5313-56F3-BCDF199C6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060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 descr="Imagen de la pantalla de un computador&#10;&#10;Descripción generada automáticamente con confianza media">
            <a:extLst>
              <a:ext uri="{FF2B5EF4-FFF2-40B4-BE49-F238E27FC236}">
                <a16:creationId xmlns="" xmlns:a16="http://schemas.microsoft.com/office/drawing/2014/main" id="{BDED75F4-EB59-EB5D-2B6E-45FDD6AFB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9337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e la pantalla de un computador&#10;&#10;Descripción generada automáticamente con confianza media">
            <a:extLst>
              <a:ext uri="{FF2B5EF4-FFF2-40B4-BE49-F238E27FC236}">
                <a16:creationId xmlns="" xmlns:a16="http://schemas.microsoft.com/office/drawing/2014/main" id="{949CA6F9-354A-9B1E-F831-836AA0D00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237" y="261937"/>
            <a:ext cx="1067752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8051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e la pantalla de un computador&#10;&#10;Descripción generada automáticamente con confianza media">
            <a:extLst>
              <a:ext uri="{FF2B5EF4-FFF2-40B4-BE49-F238E27FC236}">
                <a16:creationId xmlns="" xmlns:a16="http://schemas.microsoft.com/office/drawing/2014/main" id="{EDC788F5-11EA-A614-3533-A47B46D3F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712" y="433387"/>
            <a:ext cx="1069657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52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C544026-8AD6-B47A-8E13-32D3AE2A7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3" r="51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3600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68070CE-33BE-57C3-2AEA-F80AB18D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0846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B662D03D-5E3A-FA96-DB27-30C6799DC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504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379A4F5A-AC30-B444-BB41-51BE3C29C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708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5DE57B26-4D6D-EE21-7647-9DE4B8605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51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 descr="Interfaz de usuario gráfica, Sitio web&#10;&#10;Descripción generada automáticamente">
            <a:extLst>
              <a:ext uri="{FF2B5EF4-FFF2-40B4-BE49-F238E27FC236}">
                <a16:creationId xmlns="" xmlns:a16="http://schemas.microsoft.com/office/drawing/2014/main" id="{C2BC9356-7C36-15E0-3CE5-ACC8B4D03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" b="1428"/>
          <a:stretch/>
        </p:blipFill>
        <p:spPr>
          <a:xfrm>
            <a:off x="-18959" y="0"/>
            <a:ext cx="12209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12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E48C5A4F-57A4-77DC-CD48-96745E77C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22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 descr="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312A12CE-7690-9D28-7DDC-444908B6F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759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D42403A-DBBB-E0DE-36A1-DE46CD67C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76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de la pantalla de un computador&#10;&#10;Descripción generada automáticamente con confianza media">
            <a:extLst>
              <a:ext uri="{FF2B5EF4-FFF2-40B4-BE49-F238E27FC236}">
                <a16:creationId xmlns="" xmlns:a16="http://schemas.microsoft.com/office/drawing/2014/main" id="{D8D18E71-9953-F344-91FB-D784FD198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761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de la pantalla de un computador portátil&#10;&#10;Descripción generada automáticamente con confianza media">
            <a:extLst>
              <a:ext uri="{FF2B5EF4-FFF2-40B4-BE49-F238E27FC236}">
                <a16:creationId xmlns="" xmlns:a16="http://schemas.microsoft.com/office/drawing/2014/main" id="{BA15468A-7812-0A57-A88A-F698A407B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792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58B09424-929A-D064-33AE-BD209E341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6416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FF29525E-F5D5-8AC1-9EDA-C4B84C36F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848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8DBCD26A-87B5-9CC5-D562-43D92DB08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237" y="414337"/>
            <a:ext cx="10677525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177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de la pantalla de un computador&#10;&#10;Descripción generada automáticamente con confianza media">
            <a:extLst>
              <a:ext uri="{FF2B5EF4-FFF2-40B4-BE49-F238E27FC236}">
                <a16:creationId xmlns="" xmlns:a16="http://schemas.microsoft.com/office/drawing/2014/main" id="{1DA35B4A-92A1-EC15-4691-E725F31AD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5766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D3F0CB40-3B59-69D7-120F-1390FC017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70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="" xmlns:a16="http://schemas.microsoft.com/office/drawing/2014/main" id="{26E3F14F-A114-0AD2-BF08-AF4B8B9EE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015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A474E5FD-FD67-561E-BAC5-3ED2F341D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6511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F1942B95-278D-0218-D582-D69AEF911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350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de la pantalla de un computador&#10;&#10;Descripción generada automáticamente con confianza media">
            <a:extLst>
              <a:ext uri="{FF2B5EF4-FFF2-40B4-BE49-F238E27FC236}">
                <a16:creationId xmlns="" xmlns:a16="http://schemas.microsoft.com/office/drawing/2014/main" id="{8738FE43-C996-3D3A-77CF-ADA646F1F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7194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3A8B35FE-6CFD-CE5C-CE7C-7466D167B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148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CA45637E-AF72-E63E-4835-9EE122328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978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="" xmlns:a16="http://schemas.microsoft.com/office/drawing/2014/main" id="{225E9B37-7564-6609-D183-915C0FE2B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2681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="" xmlns:a16="http://schemas.microsoft.com/office/drawing/2014/main" id="{9DAC70C2-674E-F38F-D45E-9C270F64B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335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="" xmlns:a16="http://schemas.microsoft.com/office/drawing/2014/main" id="{5C699030-15D7-DE5F-731C-0ABC0CBE4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2548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="" xmlns:a16="http://schemas.microsoft.com/office/drawing/2014/main" id="{715DF034-B23D-392C-CEB8-A124BE8A6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34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="" xmlns:a16="http://schemas.microsoft.com/office/drawing/2014/main" id="{33FA97FE-C4A9-2AF1-C7B0-D57D35EDB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003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de la pantalla de un computador&#10;&#10;Descripción generada automáticamente con confianza baja">
            <a:extLst>
              <a:ext uri="{FF2B5EF4-FFF2-40B4-BE49-F238E27FC236}">
                <a16:creationId xmlns="" xmlns:a16="http://schemas.microsoft.com/office/drawing/2014/main" id="{6DEBBA04-6D5A-5263-93E8-C11FC2534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110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2D1022DC-A6CB-C98A-A623-76F1BFC12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0205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que contiene firmar, calle, azul, camión&#10;&#10;Descripción generada automáticamente">
            <a:extLst>
              <a:ext uri="{FF2B5EF4-FFF2-40B4-BE49-F238E27FC236}">
                <a16:creationId xmlns="" xmlns:a16="http://schemas.microsoft.com/office/drawing/2014/main" id="{4F7B7459-FCB3-30EE-2676-CBE19344C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7170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ptura de pantalla de un celular con letras&#10;&#10;Descripción generada automáticamente">
            <a:extLst>
              <a:ext uri="{FF2B5EF4-FFF2-40B4-BE49-F238E27FC236}">
                <a16:creationId xmlns="" xmlns:a16="http://schemas.microsoft.com/office/drawing/2014/main" id="{035E3862-DD7D-6AB4-2BCB-D9B1DE06B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651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Texto, Aplicación, Chat o mensaje de texto&#10;&#10;Descripción generada automáticamente">
            <a:extLst>
              <a:ext uri="{FF2B5EF4-FFF2-40B4-BE49-F238E27FC236}">
                <a16:creationId xmlns="" xmlns:a16="http://schemas.microsoft.com/office/drawing/2014/main" id="{173F5690-41F0-2C03-9713-3CCE660EF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8358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="" xmlns:a16="http://schemas.microsoft.com/office/drawing/2014/main" id="{9F013801-A336-596B-36E3-876AA7A86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5300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="" xmlns:a16="http://schemas.microsoft.com/office/drawing/2014/main" id="{8DA4E06D-2E94-D6A1-306F-CBB444272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60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="" xmlns:a16="http://schemas.microsoft.com/office/drawing/2014/main" id="{27795376-15A0-9187-9845-B126D70B8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7270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1FA0CCE0-4258-603B-2885-ED9519C65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379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="" xmlns:a16="http://schemas.microsoft.com/office/drawing/2014/main" id="{B79B5032-3A67-B0D9-EBA7-B4243E845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7400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="" xmlns:a16="http://schemas.microsoft.com/office/drawing/2014/main" id="{4D2F81D9-CE53-C645-CCE5-125AE4E5C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27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="" xmlns:a16="http://schemas.microsoft.com/office/drawing/2014/main" id="{630454A8-7DC1-F577-821D-CC18078DF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51" r="-1" b="304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488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Captura de pantalla de un celular con letras&#10;&#10;Descripción generada automáticamente">
            <a:extLst>
              <a:ext uri="{FF2B5EF4-FFF2-40B4-BE49-F238E27FC236}">
                <a16:creationId xmlns="" xmlns:a16="http://schemas.microsoft.com/office/drawing/2014/main" id="{056748B9-4897-017C-D208-15AC2AA98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792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="" xmlns:a16="http://schemas.microsoft.com/office/drawing/2014/main" id="{7F683364-09DA-83ED-6632-FC6290B80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" r="11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922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CBC912B-AD4A-C37A-4437-BA1DEBE08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431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="" xmlns:a16="http://schemas.microsoft.com/office/drawing/2014/main" id="{518E7EF8-EF3A-4330-3914-FA9C6D739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93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00CE3E1-8AE5-71B7-10FE-70440D5D2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94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C3D99C7-9295-0382-6D70-206CF61B4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3225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9C3DF70-5D7A-35CF-4CEE-D6D7A0C73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93750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1E1C356-79CD-8CD5-B62B-29426CE72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4748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BFA81FC-C5B6-C241-40AC-E86E10173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942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107BFDB-5869-EF7E-13CF-5537148AE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09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334FFD53-6B86-9303-AF08-2BEC8FFD4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0630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1D73473-B56E-56E6-4FC8-FF583A6F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045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29B1CE97-68FB-3887-EDAB-5A2846674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93297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B4D3EDB-06BA-8A6D-39CE-EB5625B54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29722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947B9EC-E139-D86F-51A8-C02540741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218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2DDCB6C-F6C7-A832-8750-01CEB5E8F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2753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C730D83-E5BB-1749-6E5E-DA4461900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688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572AE1E-8D6D-9D7D-1AE1-004941DF3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312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B620C32-62CE-1C35-7DCF-92B6D693E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814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="" xmlns:a16="http://schemas.microsoft.com/office/drawing/2014/main" id="{5CB33821-F307-7D5E-4863-1402ADF3C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648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="" xmlns:a16="http://schemas.microsoft.com/office/drawing/2014/main" id="{8FB83DAF-0B8A-8B72-088F-ED902CE57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364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="" xmlns:a16="http://schemas.microsoft.com/office/drawing/2014/main" id="{6A454583-6796-829B-0C6E-D378C425C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5655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0</Words>
  <Application>Microsoft Office PowerPoint</Application>
  <PresentationFormat>Personalizado</PresentationFormat>
  <Paragraphs>0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Macarena Cid Baeza</dc:creator>
  <cp:lastModifiedBy>pc07</cp:lastModifiedBy>
  <cp:revision>3</cp:revision>
  <dcterms:created xsi:type="dcterms:W3CDTF">2022-07-11T16:51:26Z</dcterms:created>
  <dcterms:modified xsi:type="dcterms:W3CDTF">2022-08-08T14:42:09Z</dcterms:modified>
</cp:coreProperties>
</file>